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erriweather" panose="00000500000000000000" pitchFamily="2" charset="0"/>
      <p:regular r:id="rId11"/>
      <p:bold r:id="rId12"/>
    </p:embeddedFont>
    <p:embeddedFont>
      <p:font typeface="Merriweather Bold" panose="00000800000000000000" pitchFamily="2" charset="0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949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211467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Introducing the AR Menu Card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124206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Revolutionizing dining through Augmented Reality. Visualize food like never before. Enhancing customer experience with immersive technology.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777908" y="583912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328140" y="6517155"/>
            <a:ext cx="177248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Anandha Krishnan S(23CS072)</a:t>
            </a:r>
            <a:endParaRPr lang="en-US" sz="2400" dirty="0"/>
          </a:p>
        </p:txBody>
      </p:sp>
      <p:sp>
        <p:nvSpPr>
          <p:cNvPr id="9" name="Shape 2">
            <a:extLst>
              <a:ext uri="{FF2B5EF4-FFF2-40B4-BE49-F238E27FC236}">
                <a16:creationId xmlns:a16="http://schemas.microsoft.com/office/drawing/2014/main" id="{FF37179A-562F-068E-E1B6-694B48758B6B}"/>
              </a:ext>
            </a:extLst>
          </p:cNvPr>
          <p:cNvSpPr/>
          <p:nvPr/>
        </p:nvSpPr>
        <p:spPr>
          <a:xfrm>
            <a:off x="6768088" y="6507710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562A8CE9-64A6-020C-8644-C3A741F84FA7}"/>
              </a:ext>
            </a:extLst>
          </p:cNvPr>
          <p:cNvSpPr/>
          <p:nvPr/>
        </p:nvSpPr>
        <p:spPr>
          <a:xfrm>
            <a:off x="6777908" y="7278649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027FA05D-0B31-0D1A-94E0-696DADC29236}"/>
              </a:ext>
            </a:extLst>
          </p:cNvPr>
          <p:cNvSpPr/>
          <p:nvPr/>
        </p:nvSpPr>
        <p:spPr>
          <a:xfrm>
            <a:off x="7369027" y="5755161"/>
            <a:ext cx="177248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</a:rPr>
              <a:t>Jagan T (23CSL06)</a:t>
            </a:r>
            <a:endParaRPr lang="en-US" sz="2400" dirty="0"/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554CDF35-4844-30CB-B921-4EE1A9DC7335}"/>
              </a:ext>
            </a:extLst>
          </p:cNvPr>
          <p:cNvSpPr/>
          <p:nvPr/>
        </p:nvSpPr>
        <p:spPr>
          <a:xfrm>
            <a:off x="7287253" y="7302172"/>
            <a:ext cx="1772483" cy="47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 Soorya S (23CS116)</a:t>
            </a:r>
            <a:endParaRPr lang="en-US" sz="24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65E52A2B-3FC7-1A63-5D68-32953A958A09}"/>
              </a:ext>
            </a:extLst>
          </p:cNvPr>
          <p:cNvSpPr/>
          <p:nvPr/>
        </p:nvSpPr>
        <p:spPr>
          <a:xfrm>
            <a:off x="6339409" y="5260796"/>
            <a:ext cx="177248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</a:t>
            </a:r>
            <a:endParaRPr lang="en-US" sz="2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A977C86-A458-8088-795B-C2848E19B4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1818" y="7454620"/>
            <a:ext cx="1838582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54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948" y="571976"/>
            <a:ext cx="7688104" cy="1300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Problem: Menu Misinterpretations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948" y="2184083"/>
            <a:ext cx="7688104" cy="121384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570" y="2399705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Static Menus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570" y="2849523"/>
            <a:ext cx="725685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Offer limited visualization of dishes.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948" y="3605927"/>
            <a:ext cx="7688104" cy="121384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570" y="3821549"/>
            <a:ext cx="325683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Mismatched Expectations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570" y="4271367"/>
            <a:ext cx="725685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Names and photos often confuse diners.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948" y="5027771"/>
            <a:ext cx="7688104" cy="121384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570" y="5243393"/>
            <a:ext cx="2698671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Customer Frustration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570" y="5693212"/>
            <a:ext cx="725685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Leads to dissatisfaction and order errors.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948" y="6449616"/>
            <a:ext cx="7688104" cy="121384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570" y="6665238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Staff Challenges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570" y="7115056"/>
            <a:ext cx="725685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Need to clarify orders frequently.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66758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Visualizing the Solution: Augmented Reality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36292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52323" y="3629263"/>
            <a:ext cx="2782729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 Brings Menus to Life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10181868" y="36292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983992" y="3629263"/>
            <a:ext cx="2782729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3D Food Models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0983992" y="4548307"/>
            <a:ext cx="27827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Showcased right on the dining table.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198" y="586239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152323" y="586239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Easy to Use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323" y="6395918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Simply scan the card with a smartphone.</a:t>
            </a: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99DEB7-D419-BC0A-2C90-6AD61B0EB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1818" y="7454620"/>
            <a:ext cx="1838582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71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519" y="3144679"/>
            <a:ext cx="8255198" cy="644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Customer Engagement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519" y="4134207"/>
            <a:ext cx="515422" cy="5154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43038" y="4098131"/>
            <a:ext cx="2577108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Clear Visuals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43038" y="4543901"/>
            <a:ext cx="1246584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Customers see exactly what they order.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519" y="5528310"/>
            <a:ext cx="515422" cy="5154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43038" y="5492234"/>
            <a:ext cx="2781181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Immersive Experience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443038" y="5938004"/>
            <a:ext cx="1246584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Creates excitement and anticipation.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519" y="6922413"/>
            <a:ext cx="515422" cy="5154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43038" y="6886337"/>
            <a:ext cx="2577108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Innovative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443038" y="7332107"/>
            <a:ext cx="1246584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 technology impresses guests.</a:t>
            </a:r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BED4CE-5203-3D82-6D0D-4E995EA3AA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91818" y="7454620"/>
            <a:ext cx="1838582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05896"/>
            <a:ext cx="716506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Benefits for Restaurants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94165"/>
            <a:ext cx="277403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Order Accuracy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26506"/>
            <a:ext cx="27740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 mistakes and enhance satisfaction.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674" y="3794165"/>
            <a:ext cx="277403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Showcase Dishes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47674" y="4426506"/>
            <a:ext cx="27740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Highlight food appeal with 3D visuals.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794165"/>
            <a:ext cx="277403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Upselling &amp; Customization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31549" y="4812030"/>
            <a:ext cx="27740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Encourage customers to try add-ons.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424" y="3794165"/>
            <a:ext cx="277403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Competitive Edge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5424" y="4426506"/>
            <a:ext cx="27740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Stand out with cutting-edge tech.</a:t>
            </a:r>
            <a:endParaRPr lang="en-US" sz="19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C59972-DC5E-3CAB-7499-2396EB69C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1818" y="7454620"/>
            <a:ext cx="1838582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4272" y="663416"/>
            <a:ext cx="6031111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How it Works</a:t>
            </a:r>
            <a:endParaRPr lang="en-US" sz="4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272" y="1779151"/>
            <a:ext cx="1206222" cy="14474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2325" y="2020372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Access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2325" y="2541984"/>
            <a:ext cx="5887403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 app or web AR without installation.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272" y="3226594"/>
            <a:ext cx="1206222" cy="14474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2325" y="3467814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Scan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2325" y="3989427"/>
            <a:ext cx="5887403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Scan the AR menu card with smartphone.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272" y="4674037"/>
            <a:ext cx="1206222" cy="14474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2325" y="4915257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View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2325" y="5436870"/>
            <a:ext cx="5887403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3D food models appear on the table.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4272" y="6121479"/>
            <a:ext cx="1206222" cy="144744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12325" y="6362700"/>
            <a:ext cx="3015496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Order</a:t>
            </a:r>
            <a:endParaRPr lang="en-US" sz="2350" dirty="0"/>
          </a:p>
        </p:txBody>
      </p:sp>
      <p:sp>
        <p:nvSpPr>
          <p:cNvPr id="15" name="Text 8"/>
          <p:cNvSpPr/>
          <p:nvPr/>
        </p:nvSpPr>
        <p:spPr>
          <a:xfrm>
            <a:off x="2412325" y="6884313"/>
            <a:ext cx="5887403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Customize and confirm your meal selection.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808077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Future of Dining is Here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720816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8987" y="27208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Engage Customers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18987" y="3254335"/>
            <a:ext cx="686121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Boost satisfaction and excitement.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33964" y="3895963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89152" y="38959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 Mistakes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789152" y="4429482"/>
            <a:ext cx="649104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Clear visuals cut misunderstandings.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604248" y="5071110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59437" y="50711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 Experience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2159437" y="5604629"/>
            <a:ext cx="612076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Make dining interactive and fun.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974532" y="6246257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529721" y="624625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Get Started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2529721" y="6779776"/>
            <a:ext cx="575048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Contact us to implement AR today.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E32B90D-EDF1-E8EF-3B47-AB4E59AFFDBF}"/>
              </a:ext>
            </a:extLst>
          </p:cNvPr>
          <p:cNvSpPr/>
          <p:nvPr/>
        </p:nvSpPr>
        <p:spPr>
          <a:xfrm>
            <a:off x="3796562" y="2161842"/>
            <a:ext cx="7416403" cy="3291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9600" dirty="0">
                <a:solidFill>
                  <a:srgbClr val="F5F0F0"/>
                </a:solidFill>
                <a:latin typeface="Merriweather" pitchFamily="34" charset="0"/>
              </a:rPr>
              <a:t>Thank </a:t>
            </a:r>
          </a:p>
          <a:p>
            <a:pPr marL="0" indent="0" algn="l">
              <a:lnSpc>
                <a:spcPts val="6050"/>
              </a:lnSpc>
              <a:buNone/>
            </a:pPr>
            <a:r>
              <a:rPr lang="en-US" sz="9600" dirty="0">
                <a:solidFill>
                  <a:srgbClr val="F5F0F0"/>
                </a:solidFill>
                <a:latin typeface="Merriweather" pitchFamily="34" charset="0"/>
              </a:rPr>
              <a:t>   </a:t>
            </a:r>
          </a:p>
          <a:p>
            <a:pPr marL="0" indent="0" algn="l">
              <a:lnSpc>
                <a:spcPts val="6050"/>
              </a:lnSpc>
              <a:buNone/>
            </a:pPr>
            <a:endParaRPr lang="en-US" sz="9600" dirty="0">
              <a:solidFill>
                <a:srgbClr val="F5F0F0"/>
              </a:solidFill>
              <a:latin typeface="Merriweather" pitchFamily="34" charset="0"/>
            </a:endParaRPr>
          </a:p>
          <a:p>
            <a:pPr marL="0" indent="0" algn="l">
              <a:lnSpc>
                <a:spcPts val="6050"/>
              </a:lnSpc>
              <a:buNone/>
            </a:pPr>
            <a:r>
              <a:rPr lang="en-US" sz="9600" dirty="0">
                <a:solidFill>
                  <a:srgbClr val="F5F0F0"/>
                </a:solidFill>
                <a:latin typeface="Merriweather" pitchFamily="34" charset="0"/>
              </a:rPr>
              <a:t>	 		    			you…!✌️</a:t>
            </a:r>
            <a:endParaRPr lang="en-US" sz="9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1C40CD-D876-606B-CA43-1F301ABB3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1818" y="7454620"/>
            <a:ext cx="1838582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271</Words>
  <Application>Microsoft Office PowerPoint</Application>
  <PresentationFormat>Custom</PresentationFormat>
  <Paragraphs>66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Merriweather</vt:lpstr>
      <vt:lpstr>Arial</vt:lpstr>
      <vt:lpstr>Merriweather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SOORYA S</cp:lastModifiedBy>
  <cp:revision>2</cp:revision>
  <dcterms:created xsi:type="dcterms:W3CDTF">2025-04-26T08:08:29Z</dcterms:created>
  <dcterms:modified xsi:type="dcterms:W3CDTF">2025-04-26T08:40:35Z</dcterms:modified>
</cp:coreProperties>
</file>